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</p:sldMasterIdLst>
  <p:notesMasterIdLst>
    <p:notesMasterId r:id="rId15"/>
  </p:notesMasterIdLst>
  <p:sldIdLst>
    <p:sldId id="418" r:id="rId4"/>
    <p:sldId id="421" r:id="rId5"/>
    <p:sldId id="422" r:id="rId6"/>
    <p:sldId id="416" r:id="rId7"/>
    <p:sldId id="419" r:id="rId8"/>
    <p:sldId id="423" r:id="rId9"/>
    <p:sldId id="420" r:id="rId10"/>
    <p:sldId id="425" r:id="rId11"/>
    <p:sldId id="426" r:id="rId12"/>
    <p:sldId id="344" r:id="rId13"/>
    <p:sldId id="424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08" autoAdjust="0"/>
  </p:normalViewPr>
  <p:slideViewPr>
    <p:cSldViewPr snapToGrid="0">
      <p:cViewPr>
        <p:scale>
          <a:sx n="92" d="100"/>
          <a:sy n="92" d="100"/>
        </p:scale>
        <p:origin x="-307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A043C-20AE-4EF0-B4DA-6D421F4AA19F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53F36-FE64-4274-A287-8199BD0DB6C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6956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>
              <a:solidFill>
                <a:schemeClr val="tx1"/>
              </a:solidFill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8266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5998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58768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6250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72000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7372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047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38562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400" b="1"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1015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uk-UA" sz="1400" b="1" dirty="0"/>
              <a:t>Тож</a:t>
            </a:r>
            <a:r>
              <a:rPr lang="uk-UA" sz="1400" b="1" baseline="0" dirty="0"/>
              <a:t> треба чітко засвоїти, що </a:t>
            </a:r>
            <a:r>
              <a:rPr lang="uk-UA" b="1" baseline="0" dirty="0"/>
              <a:t>----- читати текст </a:t>
            </a:r>
            <a:endParaRPr b="1" dirty="0"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2044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600" b="1" strike="noStrike" spc="-1" dirty="0" err="1">
                <a:solidFill>
                  <a:srgbClr val="000000"/>
                </a:solidFill>
                <a:latin typeface="Arial"/>
              </a:rPr>
              <a:t>Розраховуємо</a:t>
            </a:r>
            <a:r>
              <a:rPr lang="ru-RU" sz="1600" b="1" strike="noStrike" spc="-1" dirty="0">
                <a:solidFill>
                  <a:srgbClr val="000000"/>
                </a:solidFill>
                <a:latin typeface="Arial"/>
              </a:rPr>
              <a:t> на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Arial"/>
              </a:rPr>
              <a:t>співпрацю</a:t>
            </a:r>
            <a:r>
              <a:rPr lang="ru-RU" sz="1600" b="1" strike="noStrike" spc="-1" dirty="0">
                <a:solidFill>
                  <a:srgbClr val="000000"/>
                </a:solidFill>
                <a:latin typeface="Arial"/>
              </a:rPr>
              <a:t>!</a:t>
            </a:r>
            <a:r>
              <a:rPr sz="1600" dirty="0"/>
              <a:t/>
            </a:r>
            <a:br>
              <a:rPr sz="1600" dirty="0"/>
            </a:br>
            <a:r>
              <a:rPr lang="ru-RU" sz="1600" b="1" strike="noStrike" spc="-1" dirty="0" err="1">
                <a:solidFill>
                  <a:srgbClr val="000000"/>
                </a:solidFill>
                <a:latin typeface="Arial"/>
              </a:rPr>
              <a:t>Дякуємо</a:t>
            </a:r>
            <a:r>
              <a:rPr lang="ru-RU" sz="1600" b="1" strike="noStrike" spc="-1" dirty="0">
                <a:solidFill>
                  <a:srgbClr val="000000"/>
                </a:solidFill>
                <a:latin typeface="Arial"/>
              </a:rPr>
              <a:t> за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Arial"/>
              </a:rPr>
              <a:t>увагу</a:t>
            </a:r>
            <a:endParaRPr lang="uk-UA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fld id="{98DC956E-E821-4461-ACA8-8F382625F5CF}" type="slidenum"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t>11</a:t>
            </a:fld>
            <a:endParaRPr kumimoji="0" lang="uk-UA" sz="1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C18CEB-73C1-4710-8BFB-E655981BA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E6484E66-0CF6-4443-8EF4-5297B77D3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0057DBA2-764A-491A-883F-20623254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631CA847-6553-49D8-8998-1BDFA9BF6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0C8665FF-B9A3-4896-89C5-D44CD0E5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052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C76B47-7EB9-49C7-A4C1-2F3E0D019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7072188-B4AC-42AF-8343-97BA42ED9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670B76FF-946D-49D3-95D1-63D3CA892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CB4C77E8-933D-4ABA-AC4B-4B48A1D8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99BD0988-B4AB-4D0E-AF1C-0F996EDD4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586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46E9BF-C26A-4ECA-A097-3A8DD5FE1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8DBAEE03-04A8-4E36-85E3-FF9B0179A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DCC87720-4D49-4BEA-A089-1C17FB2C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4EB2ACF-0118-403B-B3EC-E4501A25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92E804B4-04BE-45FB-9C3D-346D2694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5288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38EF50-CA99-4A4C-9325-B2F18ED6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C9EC0C30-E0C9-474B-9443-C384F2D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F788B2D4-5898-4D02-A7A9-51D11AEEC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6BAA0A1C-D36F-40A7-86F0-BB2262E8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7A3122A1-AF6E-43ED-A0C7-B4C2D0E39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534D965A-98B9-439F-BA92-8A9633E3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940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9478D7F-C995-4C30-B3A9-11D670D3E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02505647-0C59-4F92-9169-7C8DD5E4E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B92A4CEA-C9B3-471B-9378-2C16646CF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CCC48FC8-2345-429A-A737-1647D6FE72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F5CD0D63-89CC-49F1-ABFB-14D192B59F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966D05D0-3802-4FDC-8973-D76C5933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34AC7F58-15E0-46EE-B225-1B11AB113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B7328134-C9E0-4D4E-B148-5A46795C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087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530723-1170-4DD1-ABC8-01DA43DAF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7D86D0AF-A06B-4A54-83B4-87A077F59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12DA2200-53A7-4B15-A69A-485D1590B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8913EAC8-E8B5-4687-8E17-77966A65A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779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E5F24C16-32A7-48FC-BF0B-0FF93F44B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9A74FECD-E7A9-4AD4-8FFA-253E0CC4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09451606-1175-47ED-B009-BE8A9E21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035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AC31CF-2E52-45AB-8686-7C1B25A0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B4512A18-526D-4D26-89D7-78B2B0C41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34899225-F6CA-4092-BA90-EAA84D5FF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A575DBB3-EA9E-4AFE-9BE1-741003C3A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E6C458C9-262A-435D-9E3F-D238E93C0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FF97E661-1F32-4099-83B3-8648035D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082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4BB2F1-6E60-486B-BA74-B1B6B6087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F7742326-0AA8-4E6F-9954-8FA9AA27C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5E677699-8EF7-482E-A5D4-37212A6B4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Відредагуйте стиль зразка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532FA6E7-B428-487F-BF42-B913E2DD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1FFCE0AD-EF97-4807-AB25-5D67B6FFC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5E34B80A-964A-41DE-861F-63C073DA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580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7BF8A3F-9DC1-43BE-A9DD-25478EBA3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10D275E4-9A21-46C8-8E15-D13B6C495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0182A2DC-24A6-434E-82EC-39CAA11C4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D930B0E7-4948-44DE-850B-D85C87A8E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0C2487F2-2658-4144-A6A5-36306EEA7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467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464782E5-FD89-4DF3-89DA-889BD4C914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B5119BF0-8C4C-4E68-8C9E-D27BBC3D3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0038F2BE-8E97-4FCA-AFB0-8EF70190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C58CCF9B-397F-4972-90CB-D09BCAE3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19A246A1-8127-47D1-B93B-65AEA4DB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7827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Кінцев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4"/>
          </p:nvPr>
        </p:nvSpPr>
        <p:spPr/>
        <p:txBody>
          <a:bodyPr/>
          <a:lstStyle/>
          <a:p>
            <a:fld id="{53DD9147-04D8-4D59-BA98-1D4947316AF0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8190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284757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2658514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44172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229080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114069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610044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385057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432683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4048028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0399759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7687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A3F38784-4ED5-4811-B147-F3C85295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C71294B4-3049-48D8-8F7F-15EEB23D3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Відредагуйте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3C72C5B-A1E7-45E4-8F8E-3039807F75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D949E-6FC6-4DE6-9202-03F85228A00B}" type="datetimeFigureOut">
              <a:rPr lang="uk-UA" smtClean="0"/>
              <a:t>17.09.2026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6D49C703-27C6-4DFA-9E3C-CFF641142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E6882100-4AB4-4A24-AE6F-ADDCBA69DE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8F572-194D-4557-B465-ACB56E25365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12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115;p5"/>
          <p:cNvPicPr/>
          <p:nvPr/>
        </p:nvPicPr>
        <p:blipFill>
          <a:blip r:embed="rId3"/>
          <a:stretch/>
        </p:blipFill>
        <p:spPr>
          <a:xfrm>
            <a:off x="0" y="0"/>
            <a:ext cx="12185280" cy="6851520"/>
          </a:xfrm>
          <a:prstGeom prst="rect">
            <a:avLst/>
          </a:prstGeom>
          <a:ln w="0">
            <a:noFill/>
          </a:ln>
        </p:spPr>
      </p:pic>
      <p:pic>
        <p:nvPicPr>
          <p:cNvPr id="50" name="Рисунок 10"/>
          <p:cNvPicPr/>
          <p:nvPr/>
        </p:nvPicPr>
        <p:blipFill>
          <a:blip r:embed="rId4"/>
          <a:srcRect l="15229" t="17769" r="8251" b="22647"/>
          <a:stretch/>
        </p:blipFill>
        <p:spPr>
          <a:xfrm>
            <a:off x="4861800" y="5310360"/>
            <a:ext cx="2462040" cy="955440"/>
          </a:xfrm>
          <a:prstGeom prst="rect">
            <a:avLst/>
          </a:prstGeom>
          <a:ln w="0">
            <a:noFill/>
          </a:ln>
        </p:spPr>
      </p:pic>
      <p:sp>
        <p:nvSpPr>
          <p:cNvPr id="51" name="Заголовок 1"/>
          <p:cNvSpPr/>
          <p:nvPr/>
        </p:nvSpPr>
        <p:spPr>
          <a:xfrm>
            <a:off x="1135080" y="2476440"/>
            <a:ext cx="9914040" cy="139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720" tIns="54360" rIns="108720" bIns="54360" anchor="ctr">
            <a:noAutofit/>
          </a:bodyPr>
          <a:lstStyle/>
          <a:p>
            <a:pPr algn="ctr" defTabSz="1105920">
              <a:lnSpc>
                <a:spcPct val="90000"/>
              </a:lnSpc>
              <a:tabLst>
                <a:tab pos="0" algn="l"/>
              </a:tabLst>
            </a:pPr>
            <a:r>
              <a:rPr lang="ru-RU" sz="4350" b="1" strike="noStrike" spc="-1">
                <a:solidFill>
                  <a:srgbClr val="000000"/>
                </a:solidFill>
                <a:latin typeface="IBM Plex Sans SemiBold"/>
                <a:ea typeface="IBM Plex Sans SemiBold"/>
              </a:rPr>
              <a:t>Передбачити загрози.  </a:t>
            </a:r>
            <a:endParaRPr lang="uk-UA" sz="4350" b="0" strike="noStrike" spc="-1">
              <a:solidFill>
                <a:srgbClr val="000000"/>
              </a:solidFill>
              <a:latin typeface="Arial"/>
            </a:endParaRPr>
          </a:p>
          <a:p>
            <a:pPr algn="ctr" defTabSz="1105920">
              <a:lnSpc>
                <a:spcPct val="90000"/>
              </a:lnSpc>
              <a:tabLst>
                <a:tab pos="0" algn="l"/>
              </a:tabLst>
            </a:pPr>
            <a:r>
              <a:rPr lang="ru-RU" sz="4350" b="1" strike="noStrike" spc="-1">
                <a:solidFill>
                  <a:srgbClr val="000000"/>
                </a:solidFill>
                <a:latin typeface="IBM Plex Sans SemiBold"/>
                <a:ea typeface="IBM Plex Sans SemiBold"/>
              </a:rPr>
              <a:t>Захистити здоров'я.  Зберегти майбутнє.</a:t>
            </a:r>
            <a:endParaRPr lang="uk-UA" sz="43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sldNum" idx="34"/>
          </p:nvPr>
        </p:nvSpPr>
        <p:spPr>
          <a:xfrm>
            <a:off x="8608680" y="6354720"/>
            <a:ext cx="2738160" cy="36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1105920">
              <a:lnSpc>
                <a:spcPct val="100000"/>
              </a:lnSpc>
              <a:buNone/>
              <a:tabLst>
                <a:tab pos="0" algn="l"/>
              </a:tabLst>
              <a:defRPr lang="uk-UA" sz="145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 defTabSz="1105920">
              <a:lnSpc>
                <a:spcPct val="100000"/>
              </a:lnSpc>
              <a:buNone/>
              <a:tabLst>
                <a:tab pos="0" algn="l"/>
              </a:tabLst>
            </a:pPr>
            <a:fld id="{E714459E-BCE7-4541-AEB5-8DC3CE5C83B5}" type="slidenum">
              <a:rPr lang="uk-UA" sz="145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uk-UA" sz="145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800" b="0" strike="noStrike" spc="-1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400" b="0" strike="noStrike" spc="-1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</p:spTree>
    <p:extLst>
      <p:ext uri="{BB962C8B-B14F-4D97-AF65-F5344CB8AC3E}">
        <p14:creationId xmlns:p14="http://schemas.microsoft.com/office/powerpoint/2010/main" val="3372780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537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2659" y="0"/>
            <a:ext cx="5789342" cy="697987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1720702" y="5079582"/>
            <a:ext cx="3780105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/>
                <a:ea typeface="IBM Plex Sans SemiBold"/>
                <a:cs typeface="IBM Plex Sans SemiBold"/>
                <a:sym typeface="IBM Plex Sans SemiBold"/>
              </a:rPr>
              <a:t>В</a:t>
            </a:r>
            <a:r>
              <a:rPr kumimoji="0" lang="uk-UA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/>
                <a:ea typeface="IBM Plex Sans SemiBold"/>
                <a:cs typeface="IBM Plex Sans SemiBold"/>
                <a:sym typeface="IBM Plex Sans SemiBold"/>
              </a:rPr>
              <a:t>ідділ</a:t>
            </a: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BM Plex Sans"/>
                <a:ea typeface="IBM Plex Sans SemiBold"/>
                <a:cs typeface="IBM Plex Sans SemiBold"/>
                <a:sym typeface="IBM Plex Sans SemiBold"/>
              </a:rPr>
              <a:t> епідеміологічного нагляду та профілактики неінфекційних хвороб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Tx/>
              <a:buNone/>
              <a:tabLst/>
              <a:defRPr/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41" y="272487"/>
            <a:ext cx="2026256" cy="9529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B3EC04B-D1D0-4755-94BA-7C7132E2FF4C}"/>
              </a:ext>
            </a:extLst>
          </p:cNvPr>
          <p:cNvSpPr txBox="1"/>
          <p:nvPr/>
        </p:nvSpPr>
        <p:spPr>
          <a:xfrm>
            <a:off x="1377003" y="2097742"/>
            <a:ext cx="4304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/>
              <a:t>ЯК АЛКОГОЛЬ ВПЛИВАЄ НА ЗДОРОВ</a:t>
            </a:r>
            <a:r>
              <a:rPr lang="en-US" sz="3200" b="1" dirty="0"/>
              <a:t>’</a:t>
            </a:r>
            <a:r>
              <a:rPr lang="uk-UA" sz="3200" b="1" dirty="0"/>
              <a:t>Я </a:t>
            </a:r>
          </a:p>
        </p:txBody>
      </p:sp>
    </p:spTree>
    <p:extLst>
      <p:ext uri="{BB962C8B-B14F-4D97-AF65-F5344CB8AC3E}">
        <p14:creationId xmlns:p14="http://schemas.microsoft.com/office/powerpoint/2010/main" val="69941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0B73B8F-ED53-444F-847B-F4927B8AEB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t="26406" r="32324" b="66161"/>
          <a:stretch/>
        </p:blipFill>
        <p:spPr>
          <a:xfrm>
            <a:off x="526500" y="4536692"/>
            <a:ext cx="4924407" cy="9890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A124C8D-AE52-4584-907D-D5E16CBD12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t="39358" r="45871" b="33154"/>
          <a:stretch/>
        </p:blipFill>
        <p:spPr>
          <a:xfrm>
            <a:off x="6887020" y="1128986"/>
            <a:ext cx="4139567" cy="4600027"/>
          </a:xfrm>
          <a:prstGeom prst="rect">
            <a:avLst/>
          </a:prstGeom>
        </p:spPr>
      </p:pic>
      <p:graphicFrame>
        <p:nvGraphicFramePr>
          <p:cNvPr id="11" name="Таблиця 10">
            <a:extLst>
              <a:ext uri="{FF2B5EF4-FFF2-40B4-BE49-F238E27FC236}">
                <a16:creationId xmlns:a16="http://schemas.microsoft.com/office/drawing/2014/main" xmlns="" id="{06ACDFB7-8912-4DB3-A7DF-3CC0BA21E0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522877"/>
              </p:ext>
            </p:extLst>
          </p:nvPr>
        </p:nvGraphicFramePr>
        <p:xfrm>
          <a:off x="659506" y="2734886"/>
          <a:ext cx="4199305" cy="1057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4067">
                  <a:extLst>
                    <a:ext uri="{9D8B030D-6E8A-4147-A177-3AD203B41FA5}">
                      <a16:colId xmlns:a16="http://schemas.microsoft.com/office/drawing/2014/main" xmlns="" val="646867608"/>
                    </a:ext>
                  </a:extLst>
                </a:gridCol>
                <a:gridCol w="984551">
                  <a:extLst>
                    <a:ext uri="{9D8B030D-6E8A-4147-A177-3AD203B41FA5}">
                      <a16:colId xmlns:a16="http://schemas.microsoft.com/office/drawing/2014/main" xmlns="" val="2165842416"/>
                    </a:ext>
                  </a:extLst>
                </a:gridCol>
                <a:gridCol w="1010687">
                  <a:extLst>
                    <a:ext uri="{9D8B030D-6E8A-4147-A177-3AD203B41FA5}">
                      <a16:colId xmlns:a16="http://schemas.microsoft.com/office/drawing/2014/main" xmlns="" val="2782889757"/>
                    </a:ext>
                  </a:extLst>
                </a:gridCol>
              </a:tblGrid>
              <a:tr h="251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CDE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2023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CDE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23692874"/>
                  </a:ext>
                </a:extLst>
              </a:tr>
              <a:tr h="69989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Щомісяця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або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 err="1">
                          <a:latin typeface="Arial"/>
                          <a:cs typeface="Arial"/>
                        </a:rPr>
                        <a:t>частіше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uk-UA" sz="1600" spc="-25" dirty="0" smtClean="0">
                          <a:latin typeface="Arial"/>
                          <a:cs typeface="Arial"/>
                        </a:rPr>
                        <a:t>вживають алкоголь (%)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E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50.8%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EF3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57.3%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↑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5774638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81395" y="1120672"/>
            <a:ext cx="45054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Дослідження </a:t>
            </a:r>
            <a:r>
              <a:rPr lang="uk-UA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ВООЗ 2023 року 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показало,</a:t>
            </a:r>
          </a:p>
          <a:p>
            <a:r>
              <a:rPr lang="uk-UA" sz="1600" b="1" dirty="0" smtClean="0">
                <a:latin typeface="Arial" pitchFamily="34" charset="0"/>
                <a:cs typeface="Arial" pitchFamily="34" charset="0"/>
              </a:rPr>
              <a:t>що </a:t>
            </a:r>
            <a:r>
              <a:rPr lang="uk-UA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77,4%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 опитаних українців  </a:t>
            </a:r>
            <a:r>
              <a:rPr lang="uk-UA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вживали алкоголь 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у </a:t>
            </a:r>
            <a:r>
              <a:rPr lang="uk-UA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2023 році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. Серед опитаних: </a:t>
            </a:r>
            <a:r>
              <a:rPr lang="uk-UA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80,1%- чоловіки 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і </a:t>
            </a:r>
            <a:r>
              <a:rPr lang="uk-UA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75,2% жінки</a:t>
            </a:r>
            <a:r>
              <a:rPr lang="uk-UA" sz="1600" b="1" dirty="0" smtClean="0">
                <a:latin typeface="Arial" pitchFamily="34" charset="0"/>
                <a:cs typeface="Arial" pitchFamily="34" charset="0"/>
              </a:rPr>
              <a:t>.    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28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3124C1B-2616-4424-8A94-247909A2E5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4" t="33075" r="15120" b="60531"/>
          <a:stretch/>
        </p:blipFill>
        <p:spPr>
          <a:xfrm>
            <a:off x="1626194" y="1676400"/>
            <a:ext cx="8740822" cy="12729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D202AAD-2491-4595-B2F9-561559D6B8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0" t="57525" r="38280" b="32288"/>
          <a:stretch/>
        </p:blipFill>
        <p:spPr>
          <a:xfrm>
            <a:off x="3074895" y="3428999"/>
            <a:ext cx="6262730" cy="202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85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A534E04-5FF9-4A00-B731-0AFA7AF1E7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92" t="73423" r="16200" b="15817"/>
          <a:stretch/>
        </p:blipFill>
        <p:spPr>
          <a:xfrm>
            <a:off x="5104571" y="4168469"/>
            <a:ext cx="6224718" cy="15350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3F13EB6-17BC-4BB6-BFF4-D70607597E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0" t="67507" r="13931" b="16154"/>
          <a:stretch/>
        </p:blipFill>
        <p:spPr>
          <a:xfrm>
            <a:off x="4899316" y="1551734"/>
            <a:ext cx="6429973" cy="20985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92FD0A-970C-4268-BFF0-53A056A934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36" t="40608" r="15120" b="49532"/>
          <a:stretch/>
        </p:blipFill>
        <p:spPr>
          <a:xfrm>
            <a:off x="1209578" y="1930067"/>
            <a:ext cx="3379873" cy="17202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EFECF25-98E5-4EB1-AA4C-8A3DA1300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92" t="70475" r="23839" b="27793"/>
          <a:stretch/>
        </p:blipFill>
        <p:spPr>
          <a:xfrm>
            <a:off x="1929599" y="4718112"/>
            <a:ext cx="3016729" cy="3151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9E134A5-0913-46FF-8DAF-615E739D0F0E}"/>
              </a:ext>
            </a:extLst>
          </p:cNvPr>
          <p:cNvSpPr txBox="1"/>
          <p:nvPr/>
        </p:nvSpPr>
        <p:spPr>
          <a:xfrm>
            <a:off x="3384354" y="693538"/>
            <a:ext cx="57463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>
                <a:solidFill>
                  <a:schemeClr val="accent2"/>
                </a:solidFill>
                <a:latin typeface="IBM Plex Sans SemiBold" panose="020B0703050203000203" pitchFamily="34" charset="0"/>
              </a:rPr>
              <a:t>Безпечної</a:t>
            </a:r>
            <a:r>
              <a:rPr lang="ru-RU" sz="2400" b="1" dirty="0">
                <a:solidFill>
                  <a:schemeClr val="accent2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  <a:latin typeface="IBM Plex Sans SemiBold" panose="020B0703050203000203" pitchFamily="34" charset="0"/>
              </a:rPr>
              <a:t>дози</a:t>
            </a:r>
            <a:r>
              <a:rPr lang="ru-RU" sz="2400" b="1" dirty="0">
                <a:solidFill>
                  <a:schemeClr val="accent2"/>
                </a:solidFill>
                <a:latin typeface="IBM Plex Sans SemiBold" panose="020B0703050203000203" pitchFamily="34" charset="0"/>
              </a:rPr>
              <a:t> алкоголю не </a:t>
            </a:r>
            <a:r>
              <a:rPr lang="ru-RU" sz="2400" b="1" dirty="0" err="1">
                <a:solidFill>
                  <a:schemeClr val="accent2"/>
                </a:solidFill>
                <a:latin typeface="IBM Plex Sans SemiBold" panose="020B0703050203000203" pitchFamily="34" charset="0"/>
              </a:rPr>
              <a:t>існує</a:t>
            </a:r>
            <a:r>
              <a:rPr lang="ru-RU" sz="2400" b="1" dirty="0">
                <a:solidFill>
                  <a:schemeClr val="accent2"/>
                </a:solidFill>
                <a:latin typeface="IBM Plex Sans SemiBold" panose="020B0703050203000203" pitchFamily="34" charset="0"/>
              </a:rPr>
              <a:t>!</a:t>
            </a:r>
            <a:endParaRPr lang="en-US" sz="2400" b="1" dirty="0">
              <a:solidFill>
                <a:schemeClr val="accent2"/>
              </a:solidFill>
              <a:latin typeface="IBM Plex Sans SemiBold" panose="020B0703050203000203" pitchFamily="34" charset="0"/>
            </a:endParaRPr>
          </a:p>
          <a:p>
            <a:endParaRPr lang="uk-UA" sz="2000" b="1" dirty="0">
              <a:solidFill>
                <a:prstClr val="black"/>
              </a:solidFill>
              <a:latin typeface="IBM Plex Sans SemiBold" panose="020B07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04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B870645-1D66-4945-B24A-0D101EC955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5" t="20054" r="15683" b="42395"/>
          <a:stretch/>
        </p:blipFill>
        <p:spPr>
          <a:xfrm>
            <a:off x="4442282" y="466166"/>
            <a:ext cx="7080516" cy="554416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10FA2AE-0928-47D5-8582-523EA66FDF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9" t="13856" r="34289" b="80994"/>
          <a:stretch/>
        </p:blipFill>
        <p:spPr>
          <a:xfrm>
            <a:off x="525768" y="2655389"/>
            <a:ext cx="3801035" cy="58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93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1A20917-E3B2-457B-83FC-EBC02E5A7D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20445" r="12971" b="47380"/>
          <a:stretch/>
        </p:blipFill>
        <p:spPr>
          <a:xfrm>
            <a:off x="5082907" y="856534"/>
            <a:ext cx="7109093" cy="44187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C9AAED4-D3DC-405C-AAB1-DB1DCD77C3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9" t="12398" r="12971" b="79245"/>
          <a:stretch/>
        </p:blipFill>
        <p:spPr>
          <a:xfrm>
            <a:off x="175578" y="2402542"/>
            <a:ext cx="5334644" cy="132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529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5BEE5B8-770F-4389-9AB1-6C248DB31B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9" t="60915" r="14921" b="18562"/>
          <a:stretch/>
        </p:blipFill>
        <p:spPr>
          <a:xfrm>
            <a:off x="2431838" y="1850259"/>
            <a:ext cx="7662421" cy="315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288CFDF-DD22-4E84-B04A-0BAA3DB8BF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955" r="55793" b="1"/>
          <a:stretch/>
        </p:blipFill>
        <p:spPr>
          <a:xfrm>
            <a:off x="946683" y="1431723"/>
            <a:ext cx="4952093" cy="44760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8E52BFE-6A69-4CEC-85E5-5F01131A70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056" t="2592" b="69815"/>
          <a:stretch/>
        </p:blipFill>
        <p:spPr>
          <a:xfrm>
            <a:off x="5772021" y="835591"/>
            <a:ext cx="5473296" cy="141699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CEF7F49-2C31-40AD-973C-7DDB21F358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48" t="47993" b="10809"/>
          <a:stretch/>
        </p:blipFill>
        <p:spPr>
          <a:xfrm>
            <a:off x="6499414" y="3182471"/>
            <a:ext cx="5421627" cy="2345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86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C16A91E-442C-43DF-A4CB-DB9069BB2D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191" t="25171" r="19135" b="12385"/>
          <a:stretch/>
        </p:blipFill>
        <p:spPr>
          <a:xfrm>
            <a:off x="5328026" y="1737731"/>
            <a:ext cx="5317044" cy="35778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234B5A0-0B8D-40C6-B233-9DE07B20F9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99" t="49078" r="71398" b="15319"/>
          <a:stretch/>
        </p:blipFill>
        <p:spPr>
          <a:xfrm>
            <a:off x="821900" y="2596584"/>
            <a:ext cx="2578993" cy="202023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8F4CB14-910C-4463-A4CD-02BD7C5FDA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87" t="2" r="-687" b="81588"/>
          <a:stretch/>
        </p:blipFill>
        <p:spPr>
          <a:xfrm>
            <a:off x="4104995" y="674065"/>
            <a:ext cx="7763106" cy="8114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BD9FF01-3738-43FA-AEE7-AEB9308CF6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29" t="87583" r="28886" b="2104"/>
          <a:stretch/>
        </p:blipFill>
        <p:spPr>
          <a:xfrm>
            <a:off x="5103908" y="5567815"/>
            <a:ext cx="5227396" cy="61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206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15;p5">
            <a:extLst>
              <a:ext uri="{FF2B5EF4-FFF2-40B4-BE49-F238E27FC236}">
                <a16:creationId xmlns:a16="http://schemas.microsoft.com/office/drawing/2014/main" xmlns="" id="{1F5ED1AD-7B21-444E-9B30-F078B615587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12191999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B2EADA9-EE2E-4C13-8E80-DEC562728B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78" y="184441"/>
            <a:ext cx="2068001" cy="8114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C3AAC4-0830-4973-9BD1-7A5246A49F9F}"/>
              </a:ext>
            </a:extLst>
          </p:cNvPr>
          <p:cNvSpPr txBox="1"/>
          <p:nvPr/>
        </p:nvSpPr>
        <p:spPr>
          <a:xfrm>
            <a:off x="2976282" y="717176"/>
            <a:ext cx="2773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chemeClr val="accent2">
                    <a:lumMod val="75000"/>
                  </a:schemeClr>
                </a:solidFill>
                <a:latin typeface="IBM Plex Sans" panose="020B0604020202020204" charset="0"/>
              </a:rPr>
              <a:t>Пам'ятайте</a:t>
            </a:r>
            <a:r>
              <a:rPr lang="uk-UA" sz="3200" dirty="0">
                <a:solidFill>
                  <a:schemeClr val="accent2">
                    <a:lumMod val="75000"/>
                  </a:schemeClr>
                </a:solidFill>
              </a:rPr>
              <a:t> !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uk-UA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0C5E443-17EC-4FE2-8EFD-9856D1DAFE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37"/>
          <a:stretch/>
        </p:blipFill>
        <p:spPr>
          <a:xfrm>
            <a:off x="1671264" y="1370141"/>
            <a:ext cx="10323513" cy="51136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D9FBA2BE-4244-4E54-B2F1-256FB8F35B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036" t="11774" r="10375" b="77525"/>
          <a:stretch/>
        </p:blipFill>
        <p:spPr>
          <a:xfrm>
            <a:off x="2847496" y="1495907"/>
            <a:ext cx="8200303" cy="5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33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0_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77</Words>
  <Application>Microsoft Office PowerPoint</Application>
  <PresentationFormat>Произвольный</PresentationFormat>
  <Paragraphs>14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Тема Office</vt:lpstr>
      <vt:lpstr>20_Тема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AdmiN</dc:creator>
  <cp:lastModifiedBy>123</cp:lastModifiedBy>
  <cp:revision>23</cp:revision>
  <dcterms:created xsi:type="dcterms:W3CDTF">2026-09-17T06:36:14Z</dcterms:created>
  <dcterms:modified xsi:type="dcterms:W3CDTF">2026-09-17T08:53:24Z</dcterms:modified>
</cp:coreProperties>
</file>